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nva Sans" panose="020B0604020202020204" charset="0"/>
      <p:regular r:id="rId18"/>
    </p:embeddedFont>
    <p:embeddedFont>
      <p:font typeface="Canva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datasets/atulyakumar98/test-dataset" TargetMode="External"/><Relationship Id="rId4" Type="http://schemas.openxmlformats.org/officeDocument/2006/relationships/hyperlink" Target="https://www.kaggle.com/datasets/phylake1337/fire-datase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47466" y="4274503"/>
            <a:ext cx="1237206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Forest Fire Prediction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39468" y="6018015"/>
            <a:ext cx="288006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IBM PROJECT</a:t>
            </a:r>
          </a:p>
        </p:txBody>
      </p:sp>
      <p:sp>
        <p:nvSpPr>
          <p:cNvPr id="6" name="Freeform 6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5451" y="613571"/>
            <a:ext cx="8053208" cy="4529929"/>
          </a:xfrm>
          <a:custGeom>
            <a:avLst/>
            <a:gdLst/>
            <a:ahLst/>
            <a:cxnLst/>
            <a:rect l="l" t="t" r="r" b="b"/>
            <a:pathLst>
              <a:path w="8053208" h="4529929">
                <a:moveTo>
                  <a:pt x="0" y="0"/>
                </a:moveTo>
                <a:lnTo>
                  <a:pt x="8053208" y="0"/>
                </a:lnTo>
                <a:lnTo>
                  <a:pt x="8053208" y="4529929"/>
                </a:lnTo>
                <a:lnTo>
                  <a:pt x="0" y="4529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73698" y="613571"/>
            <a:ext cx="8053208" cy="4529929"/>
          </a:xfrm>
          <a:custGeom>
            <a:avLst/>
            <a:gdLst/>
            <a:ahLst/>
            <a:cxnLst/>
            <a:rect l="l" t="t" r="r" b="b"/>
            <a:pathLst>
              <a:path w="8053208" h="4529929">
                <a:moveTo>
                  <a:pt x="0" y="0"/>
                </a:moveTo>
                <a:lnTo>
                  <a:pt x="8053208" y="0"/>
                </a:lnTo>
                <a:lnTo>
                  <a:pt x="8053208" y="4529929"/>
                </a:lnTo>
                <a:lnTo>
                  <a:pt x="0" y="4529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80552" y="5492568"/>
            <a:ext cx="7726896" cy="4346379"/>
          </a:xfrm>
          <a:custGeom>
            <a:avLst/>
            <a:gdLst/>
            <a:ahLst/>
            <a:cxnLst/>
            <a:rect l="l" t="t" r="r" b="b"/>
            <a:pathLst>
              <a:path w="7726896" h="4346379">
                <a:moveTo>
                  <a:pt x="0" y="0"/>
                </a:moveTo>
                <a:lnTo>
                  <a:pt x="7726896" y="0"/>
                </a:lnTo>
                <a:lnTo>
                  <a:pt x="7726896" y="4346379"/>
                </a:lnTo>
                <a:lnTo>
                  <a:pt x="0" y="4346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4170" y="625123"/>
            <a:ext cx="8358531" cy="4701674"/>
          </a:xfrm>
          <a:custGeom>
            <a:avLst/>
            <a:gdLst/>
            <a:ahLst/>
            <a:cxnLst/>
            <a:rect l="l" t="t" r="r" b="b"/>
            <a:pathLst>
              <a:path w="8358531" h="4701674">
                <a:moveTo>
                  <a:pt x="0" y="0"/>
                </a:moveTo>
                <a:lnTo>
                  <a:pt x="8358531" y="0"/>
                </a:lnTo>
                <a:lnTo>
                  <a:pt x="8358531" y="4701673"/>
                </a:lnTo>
                <a:lnTo>
                  <a:pt x="0" y="4701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55355" y="625123"/>
            <a:ext cx="8186946" cy="4605157"/>
          </a:xfrm>
          <a:custGeom>
            <a:avLst/>
            <a:gdLst/>
            <a:ahLst/>
            <a:cxnLst/>
            <a:rect l="l" t="t" r="r" b="b"/>
            <a:pathLst>
              <a:path w="8186946" h="4605157">
                <a:moveTo>
                  <a:pt x="0" y="0"/>
                </a:moveTo>
                <a:lnTo>
                  <a:pt x="8186946" y="0"/>
                </a:lnTo>
                <a:lnTo>
                  <a:pt x="8186946" y="4605157"/>
                </a:lnTo>
                <a:lnTo>
                  <a:pt x="0" y="4605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13368" y="5660711"/>
            <a:ext cx="6093610" cy="3427656"/>
          </a:xfrm>
          <a:custGeom>
            <a:avLst/>
            <a:gdLst/>
            <a:ahLst/>
            <a:cxnLst/>
            <a:rect l="l" t="t" r="r" b="b"/>
            <a:pathLst>
              <a:path w="6093610" h="3427656">
                <a:moveTo>
                  <a:pt x="0" y="0"/>
                </a:moveTo>
                <a:lnTo>
                  <a:pt x="6093610" y="0"/>
                </a:lnTo>
                <a:lnTo>
                  <a:pt x="6093610" y="3427655"/>
                </a:lnTo>
                <a:lnTo>
                  <a:pt x="0" y="3427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825203" y="44732"/>
            <a:ext cx="818694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Model: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5753" y="831325"/>
            <a:ext cx="7811183" cy="4393790"/>
          </a:xfrm>
          <a:custGeom>
            <a:avLst/>
            <a:gdLst/>
            <a:ahLst/>
            <a:cxnLst/>
            <a:rect l="l" t="t" r="r" b="b"/>
            <a:pathLst>
              <a:path w="7811183" h="4393790">
                <a:moveTo>
                  <a:pt x="0" y="0"/>
                </a:moveTo>
                <a:lnTo>
                  <a:pt x="7811183" y="0"/>
                </a:lnTo>
                <a:lnTo>
                  <a:pt x="7811183" y="4393791"/>
                </a:lnTo>
                <a:lnTo>
                  <a:pt x="0" y="4393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831325"/>
            <a:ext cx="7755794" cy="4362634"/>
          </a:xfrm>
          <a:custGeom>
            <a:avLst/>
            <a:gdLst/>
            <a:ahLst/>
            <a:cxnLst/>
            <a:rect l="l" t="t" r="r" b="b"/>
            <a:pathLst>
              <a:path w="7755794" h="4362634">
                <a:moveTo>
                  <a:pt x="0" y="0"/>
                </a:moveTo>
                <a:lnTo>
                  <a:pt x="7755794" y="0"/>
                </a:lnTo>
                <a:lnTo>
                  <a:pt x="7755794" y="4362634"/>
                </a:lnTo>
                <a:lnTo>
                  <a:pt x="0" y="4362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92415" y="5644736"/>
            <a:ext cx="7429482" cy="4179084"/>
          </a:xfrm>
          <a:custGeom>
            <a:avLst/>
            <a:gdLst/>
            <a:ahLst/>
            <a:cxnLst/>
            <a:rect l="l" t="t" r="r" b="b"/>
            <a:pathLst>
              <a:path w="7429482" h="4179084">
                <a:moveTo>
                  <a:pt x="0" y="0"/>
                </a:moveTo>
                <a:lnTo>
                  <a:pt x="7429482" y="0"/>
                </a:lnTo>
                <a:lnTo>
                  <a:pt x="7429482" y="4179084"/>
                </a:lnTo>
                <a:lnTo>
                  <a:pt x="0" y="4179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34623" y="81118"/>
            <a:ext cx="494789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Accuracy and Loss Plot: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1535" y="1028700"/>
            <a:ext cx="7919552" cy="4454748"/>
          </a:xfrm>
          <a:custGeom>
            <a:avLst/>
            <a:gdLst/>
            <a:ahLst/>
            <a:cxnLst/>
            <a:rect l="l" t="t" r="r" b="b"/>
            <a:pathLst>
              <a:path w="7919552" h="4454748">
                <a:moveTo>
                  <a:pt x="0" y="0"/>
                </a:moveTo>
                <a:lnTo>
                  <a:pt x="7919553" y="0"/>
                </a:lnTo>
                <a:lnTo>
                  <a:pt x="7919553" y="4454748"/>
                </a:lnTo>
                <a:lnTo>
                  <a:pt x="0" y="4454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07558" y="4788440"/>
            <a:ext cx="8351742" cy="4697855"/>
          </a:xfrm>
          <a:custGeom>
            <a:avLst/>
            <a:gdLst/>
            <a:ahLst/>
            <a:cxnLst/>
            <a:rect l="l" t="t" r="r" b="b"/>
            <a:pathLst>
              <a:path w="8351742" h="4697855">
                <a:moveTo>
                  <a:pt x="0" y="0"/>
                </a:moveTo>
                <a:lnTo>
                  <a:pt x="8351742" y="0"/>
                </a:lnTo>
                <a:lnTo>
                  <a:pt x="8351742" y="4697855"/>
                </a:lnTo>
                <a:lnTo>
                  <a:pt x="0" y="4697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42647" y="232731"/>
            <a:ext cx="71554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Prediction and Evaluation Metrics: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84245" y="1028700"/>
            <a:ext cx="15076741" cy="8480667"/>
          </a:xfrm>
          <a:custGeom>
            <a:avLst/>
            <a:gdLst/>
            <a:ahLst/>
            <a:cxnLst/>
            <a:rect l="l" t="t" r="r" b="b"/>
            <a:pathLst>
              <a:path w="15076741" h="8480667">
                <a:moveTo>
                  <a:pt x="0" y="0"/>
                </a:moveTo>
                <a:lnTo>
                  <a:pt x="15076740" y="0"/>
                </a:lnTo>
                <a:lnTo>
                  <a:pt x="15076740" y="8480667"/>
                </a:lnTo>
                <a:lnTo>
                  <a:pt x="0" y="8480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65195" y="286625"/>
            <a:ext cx="558006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Prediction on unseen data: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28872" y="1141240"/>
            <a:ext cx="14230256" cy="8004519"/>
          </a:xfrm>
          <a:custGeom>
            <a:avLst/>
            <a:gdLst/>
            <a:ahLst/>
            <a:cxnLst/>
            <a:rect l="l" t="t" r="r" b="b"/>
            <a:pathLst>
              <a:path w="14230256" h="8004519">
                <a:moveTo>
                  <a:pt x="0" y="0"/>
                </a:moveTo>
                <a:lnTo>
                  <a:pt x="14230256" y="0"/>
                </a:lnTo>
                <a:lnTo>
                  <a:pt x="14230256" y="8004520"/>
                </a:lnTo>
                <a:lnTo>
                  <a:pt x="0" y="8004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57960" y="211958"/>
            <a:ext cx="558006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Prediction on unseen data: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43141" y="-516959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162970" y="2988806"/>
            <a:ext cx="396206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Conclusion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0340" y="4321099"/>
            <a:ext cx="17827321" cy="2772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5"/>
              </a:lnSpc>
            </a:pPr>
            <a:r>
              <a:rPr lang="en-US" sz="3147">
                <a:solidFill>
                  <a:srgbClr val="000000"/>
                </a:solidFill>
                <a:latin typeface="Canva Sans"/>
              </a:rPr>
              <a:t>This Prediction is performed using Fully-Connected Layer in Convolutional Neural Network which is the part of Machine Learning. Forest Fire Prediction has 96 % accuracy in predicting fire in forests by visualizing images. This model is prepared which can work accurately even on unseen data.</a:t>
            </a:r>
          </a:p>
          <a:p>
            <a:pPr algn="ctr">
              <a:lnSpc>
                <a:spcPts val="4405"/>
              </a:lnSpc>
            </a:pPr>
            <a:endParaRPr lang="en-US" sz="3147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43141" y="-516959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419817" y="2415600"/>
            <a:ext cx="144836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Aim: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8176" y="4211535"/>
            <a:ext cx="17365123" cy="2833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19"/>
              </a:lnSpc>
            </a:pPr>
            <a:r>
              <a:rPr lang="en-US" sz="3228">
                <a:solidFill>
                  <a:srgbClr val="000000"/>
                </a:solidFill>
                <a:latin typeface="Canva Sans"/>
              </a:rPr>
              <a:t>The main Purpose of this project on Forest Fire Prediction is to Predict using image data whether, it is a fired image or non-fired image. The model will be trained using CNN which will predict accurate results on Forest Fire which can be useful in real-time for forest officers to take care of dense forest regions.</a:t>
            </a:r>
          </a:p>
          <a:p>
            <a:pPr algn="just">
              <a:lnSpc>
                <a:spcPts val="4519"/>
              </a:lnSpc>
            </a:pPr>
            <a:endParaRPr lang="en-US" sz="3228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07784" y="-516959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114850" y="404559"/>
            <a:ext cx="8622305" cy="112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8"/>
              </a:lnSpc>
            </a:pPr>
            <a:r>
              <a:rPr lang="en-US" sz="6598">
                <a:solidFill>
                  <a:srgbClr val="000000"/>
                </a:solidFill>
                <a:latin typeface="Canva Sans Bold"/>
              </a:rPr>
              <a:t>Dataset Description: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4005" y="2284784"/>
            <a:ext cx="17723995" cy="734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4"/>
              </a:lnSpc>
            </a:pPr>
            <a:r>
              <a:rPr lang="en-US" sz="3210">
                <a:solidFill>
                  <a:srgbClr val="000000"/>
                </a:solidFill>
                <a:latin typeface="Canva Sans"/>
              </a:rPr>
              <a:t>Dataset is taken from kaggle</a:t>
            </a:r>
          </a:p>
          <a:p>
            <a:pPr algn="ctr">
              <a:lnSpc>
                <a:spcPts val="4494"/>
              </a:lnSpc>
            </a:pPr>
            <a:r>
              <a:rPr lang="en-US" sz="3210" u="sng">
                <a:solidFill>
                  <a:srgbClr val="000000"/>
                </a:solidFill>
                <a:latin typeface="Canva Sans"/>
                <a:hlinkClick r:id="rId4" tooltip="https://www.kaggle.com/datasets/phylake1337/fire-dataset"/>
              </a:rPr>
              <a:t>https://www.kaggle.com/datasets/phylake1337/fire-dataset</a:t>
            </a:r>
          </a:p>
          <a:p>
            <a:pPr algn="ctr">
              <a:lnSpc>
                <a:spcPts val="4494"/>
              </a:lnSpc>
            </a:pPr>
            <a:endParaRPr lang="en-US" sz="3210" u="sng">
              <a:solidFill>
                <a:srgbClr val="000000"/>
              </a:solidFill>
              <a:latin typeface="Canva Sans"/>
              <a:hlinkClick r:id="rId4" tooltip="https://www.kaggle.com/datasets/phylake1337/fire-dataset"/>
            </a:endParaRPr>
          </a:p>
          <a:p>
            <a:pPr algn="ctr">
              <a:lnSpc>
                <a:spcPts val="4494"/>
              </a:lnSpc>
            </a:pPr>
            <a:r>
              <a:rPr lang="en-US" sz="3210">
                <a:solidFill>
                  <a:srgbClr val="000000"/>
                </a:solidFill>
                <a:latin typeface="Canva Sans"/>
              </a:rPr>
              <a:t>This Dataset was used to train the model for predicting accurately.</a:t>
            </a:r>
          </a:p>
          <a:p>
            <a:pPr algn="ctr">
              <a:lnSpc>
                <a:spcPts val="4494"/>
              </a:lnSpc>
            </a:pPr>
            <a:r>
              <a:rPr lang="en-US" sz="3210">
                <a:solidFill>
                  <a:srgbClr val="000000"/>
                </a:solidFill>
                <a:latin typeface="Canva Sans"/>
              </a:rPr>
              <a:t>About Dataset: The data is separated into two folders: non-fire_images, which has 244 nature images (such as forests, trees, grass, rivers, people, foggy forests, lakes, animals, roads, and waterfalls), and fire_images, which has 755 outdoor fire photos, some of which include significant smoke.</a:t>
            </a:r>
          </a:p>
          <a:p>
            <a:pPr algn="ctr">
              <a:lnSpc>
                <a:spcPts val="4494"/>
              </a:lnSpc>
            </a:pPr>
            <a:endParaRPr lang="en-US" sz="321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494"/>
              </a:lnSpc>
            </a:pPr>
            <a:r>
              <a:rPr lang="en-US" sz="3210" u="sng">
                <a:solidFill>
                  <a:srgbClr val="000000"/>
                </a:solidFill>
                <a:latin typeface="Canva Sans"/>
                <a:hlinkClick r:id="rId5" tooltip="https://www.kaggle.com/datasets/atulyakumar98/test-dataset"/>
              </a:rPr>
              <a:t>https://www.kaggle.com/datasets/atulyakumar98/test-dataset</a:t>
            </a:r>
          </a:p>
          <a:p>
            <a:pPr algn="ctr">
              <a:lnSpc>
                <a:spcPts val="4494"/>
              </a:lnSpc>
            </a:pPr>
            <a:endParaRPr lang="en-US" sz="3210" u="sng">
              <a:solidFill>
                <a:srgbClr val="000000"/>
              </a:solidFill>
              <a:latin typeface="Canva Sans"/>
              <a:hlinkClick r:id="rId5" tooltip="https://www.kaggle.com/datasets/atulyakumar98/test-dataset"/>
            </a:endParaRPr>
          </a:p>
          <a:p>
            <a:pPr algn="ctr">
              <a:lnSpc>
                <a:spcPts val="4494"/>
              </a:lnSpc>
            </a:pPr>
            <a:r>
              <a:rPr lang="en-US" sz="3210">
                <a:solidFill>
                  <a:srgbClr val="000000"/>
                </a:solidFill>
                <a:latin typeface="Canva Sans"/>
              </a:rPr>
              <a:t>This Dataset images is used in our project to test the accuracy of model on unseen data.</a:t>
            </a:r>
          </a:p>
          <a:p>
            <a:pPr algn="ctr">
              <a:lnSpc>
                <a:spcPts val="4494"/>
              </a:lnSpc>
            </a:pPr>
            <a:endParaRPr lang="en-US" sz="321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3353" y="1028700"/>
            <a:ext cx="15184515" cy="8541290"/>
          </a:xfrm>
          <a:custGeom>
            <a:avLst/>
            <a:gdLst/>
            <a:ahLst/>
            <a:cxnLst/>
            <a:rect l="l" t="t" r="r" b="b"/>
            <a:pathLst>
              <a:path w="15184515" h="8541290">
                <a:moveTo>
                  <a:pt x="0" y="0"/>
                </a:moveTo>
                <a:lnTo>
                  <a:pt x="15184515" y="0"/>
                </a:lnTo>
                <a:lnTo>
                  <a:pt x="15184515" y="8541290"/>
                </a:lnTo>
                <a:lnTo>
                  <a:pt x="0" y="8541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0218" y="136620"/>
            <a:ext cx="627516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Importing necessary libraries: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49145" y="-4502052"/>
            <a:ext cx="8774908" cy="9004103"/>
          </a:xfrm>
          <a:custGeom>
            <a:avLst/>
            <a:gdLst/>
            <a:ahLst/>
            <a:cxnLst/>
            <a:rect l="l" t="t" r="r" b="b"/>
            <a:pathLst>
              <a:path w="8774908" h="9004103">
                <a:moveTo>
                  <a:pt x="0" y="0"/>
                </a:moveTo>
                <a:lnTo>
                  <a:pt x="8774908" y="0"/>
                </a:lnTo>
                <a:lnTo>
                  <a:pt x="8774908" y="9004104"/>
                </a:lnTo>
                <a:lnTo>
                  <a:pt x="0" y="9004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7714" y="1456618"/>
            <a:ext cx="8421465" cy="4737074"/>
          </a:xfrm>
          <a:custGeom>
            <a:avLst/>
            <a:gdLst/>
            <a:ahLst/>
            <a:cxnLst/>
            <a:rect l="l" t="t" r="r" b="b"/>
            <a:pathLst>
              <a:path w="8421465" h="4737074">
                <a:moveTo>
                  <a:pt x="0" y="0"/>
                </a:moveTo>
                <a:lnTo>
                  <a:pt x="8421465" y="0"/>
                </a:lnTo>
                <a:lnTo>
                  <a:pt x="8421465" y="4737074"/>
                </a:lnTo>
                <a:lnTo>
                  <a:pt x="0" y="4737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7265" y="244906"/>
            <a:ext cx="389345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Importing Dataset:</a:t>
            </a:r>
          </a:p>
        </p:txBody>
      </p:sp>
      <p:sp>
        <p:nvSpPr>
          <p:cNvPr id="5" name="Freeform 5"/>
          <p:cNvSpPr/>
          <p:nvPr/>
        </p:nvSpPr>
        <p:spPr>
          <a:xfrm>
            <a:off x="9576530" y="5143500"/>
            <a:ext cx="7951209" cy="4472555"/>
          </a:xfrm>
          <a:custGeom>
            <a:avLst/>
            <a:gdLst/>
            <a:ahLst/>
            <a:cxnLst/>
            <a:rect l="l" t="t" r="r" b="b"/>
            <a:pathLst>
              <a:path w="7951209" h="4472555">
                <a:moveTo>
                  <a:pt x="0" y="0"/>
                </a:moveTo>
                <a:lnTo>
                  <a:pt x="7951209" y="0"/>
                </a:lnTo>
                <a:lnTo>
                  <a:pt x="7951209" y="4472555"/>
                </a:lnTo>
                <a:lnTo>
                  <a:pt x="0" y="44725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4645" y="1220762"/>
            <a:ext cx="8607832" cy="4841905"/>
          </a:xfrm>
          <a:custGeom>
            <a:avLst/>
            <a:gdLst/>
            <a:ahLst/>
            <a:cxnLst/>
            <a:rect l="l" t="t" r="r" b="b"/>
            <a:pathLst>
              <a:path w="8607832" h="4841905">
                <a:moveTo>
                  <a:pt x="0" y="0"/>
                </a:moveTo>
                <a:lnTo>
                  <a:pt x="8607832" y="0"/>
                </a:lnTo>
                <a:lnTo>
                  <a:pt x="8607832" y="4841906"/>
                </a:lnTo>
                <a:lnTo>
                  <a:pt x="0" y="4841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4976508"/>
            <a:ext cx="8786035" cy="4942145"/>
          </a:xfrm>
          <a:custGeom>
            <a:avLst/>
            <a:gdLst/>
            <a:ahLst/>
            <a:cxnLst/>
            <a:rect l="l" t="t" r="r" b="b"/>
            <a:pathLst>
              <a:path w="8786035" h="4942145">
                <a:moveTo>
                  <a:pt x="0" y="0"/>
                </a:moveTo>
                <a:lnTo>
                  <a:pt x="8786035" y="0"/>
                </a:lnTo>
                <a:lnTo>
                  <a:pt x="8786035" y="4942144"/>
                </a:lnTo>
                <a:lnTo>
                  <a:pt x="0" y="4942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2075" y="238214"/>
            <a:ext cx="417648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Preprocessing Data: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2108" y="1028700"/>
            <a:ext cx="8325865" cy="4683299"/>
          </a:xfrm>
          <a:custGeom>
            <a:avLst/>
            <a:gdLst/>
            <a:ahLst/>
            <a:cxnLst/>
            <a:rect l="l" t="t" r="r" b="b"/>
            <a:pathLst>
              <a:path w="8325865" h="4683299">
                <a:moveTo>
                  <a:pt x="0" y="0"/>
                </a:moveTo>
                <a:lnTo>
                  <a:pt x="8325864" y="0"/>
                </a:lnTo>
                <a:lnTo>
                  <a:pt x="8325864" y="4683299"/>
                </a:lnTo>
                <a:lnTo>
                  <a:pt x="0" y="4683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4605456"/>
            <a:ext cx="8840178" cy="4972600"/>
          </a:xfrm>
          <a:custGeom>
            <a:avLst/>
            <a:gdLst/>
            <a:ahLst/>
            <a:cxnLst/>
            <a:rect l="l" t="t" r="r" b="b"/>
            <a:pathLst>
              <a:path w="8840178" h="4972600">
                <a:moveTo>
                  <a:pt x="0" y="0"/>
                </a:moveTo>
                <a:lnTo>
                  <a:pt x="8840178" y="0"/>
                </a:lnTo>
                <a:lnTo>
                  <a:pt x="8840178" y="4972601"/>
                </a:lnTo>
                <a:lnTo>
                  <a:pt x="0" y="4972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76653"/>
            <a:ext cx="38400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Data Visualization: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5536" y="876574"/>
            <a:ext cx="8584697" cy="4828892"/>
          </a:xfrm>
          <a:custGeom>
            <a:avLst/>
            <a:gdLst/>
            <a:ahLst/>
            <a:cxnLst/>
            <a:rect l="l" t="t" r="r" b="b"/>
            <a:pathLst>
              <a:path w="8584697" h="4828892">
                <a:moveTo>
                  <a:pt x="0" y="0"/>
                </a:moveTo>
                <a:lnTo>
                  <a:pt x="8584697" y="0"/>
                </a:lnTo>
                <a:lnTo>
                  <a:pt x="8584697" y="4828891"/>
                </a:lnTo>
                <a:lnTo>
                  <a:pt x="0" y="4828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876574"/>
            <a:ext cx="8584697" cy="4828892"/>
          </a:xfrm>
          <a:custGeom>
            <a:avLst/>
            <a:gdLst/>
            <a:ahLst/>
            <a:cxnLst/>
            <a:rect l="l" t="t" r="r" b="b"/>
            <a:pathLst>
              <a:path w="8584697" h="4828892">
                <a:moveTo>
                  <a:pt x="0" y="0"/>
                </a:moveTo>
                <a:lnTo>
                  <a:pt x="8584697" y="0"/>
                </a:lnTo>
                <a:lnTo>
                  <a:pt x="8584697" y="4828891"/>
                </a:lnTo>
                <a:lnTo>
                  <a:pt x="0" y="4828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3918" y="5873095"/>
            <a:ext cx="7294268" cy="4103026"/>
          </a:xfrm>
          <a:custGeom>
            <a:avLst/>
            <a:gdLst/>
            <a:ahLst/>
            <a:cxnLst/>
            <a:rect l="l" t="t" r="r" b="b"/>
            <a:pathLst>
              <a:path w="7294268" h="4103026">
                <a:moveTo>
                  <a:pt x="0" y="0"/>
                </a:moveTo>
                <a:lnTo>
                  <a:pt x="7294268" y="0"/>
                </a:lnTo>
                <a:lnTo>
                  <a:pt x="7294268" y="4103026"/>
                </a:lnTo>
                <a:lnTo>
                  <a:pt x="0" y="4103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32881" y="5873095"/>
            <a:ext cx="7294268" cy="4103026"/>
          </a:xfrm>
          <a:custGeom>
            <a:avLst/>
            <a:gdLst/>
            <a:ahLst/>
            <a:cxnLst/>
            <a:rect l="l" t="t" r="r" b="b"/>
            <a:pathLst>
              <a:path w="7294268" h="4103026">
                <a:moveTo>
                  <a:pt x="0" y="0"/>
                </a:moveTo>
                <a:lnTo>
                  <a:pt x="7294268" y="0"/>
                </a:lnTo>
                <a:lnTo>
                  <a:pt x="7294268" y="4103026"/>
                </a:lnTo>
                <a:lnTo>
                  <a:pt x="0" y="41030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43631" y="128553"/>
            <a:ext cx="536416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Few Images from Dataset: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4005" y="767503"/>
            <a:ext cx="8261568" cy="4647132"/>
          </a:xfrm>
          <a:custGeom>
            <a:avLst/>
            <a:gdLst/>
            <a:ahLst/>
            <a:cxnLst/>
            <a:rect l="l" t="t" r="r" b="b"/>
            <a:pathLst>
              <a:path w="8261568" h="4647132">
                <a:moveTo>
                  <a:pt x="0" y="0"/>
                </a:moveTo>
                <a:lnTo>
                  <a:pt x="8261568" y="0"/>
                </a:lnTo>
                <a:lnTo>
                  <a:pt x="8261568" y="4647132"/>
                </a:lnTo>
                <a:lnTo>
                  <a:pt x="0" y="4647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791237"/>
            <a:ext cx="8219374" cy="4623398"/>
          </a:xfrm>
          <a:custGeom>
            <a:avLst/>
            <a:gdLst/>
            <a:ahLst/>
            <a:cxnLst/>
            <a:rect l="l" t="t" r="r" b="b"/>
            <a:pathLst>
              <a:path w="8219374" h="4623398">
                <a:moveTo>
                  <a:pt x="0" y="0"/>
                </a:moveTo>
                <a:lnTo>
                  <a:pt x="8219374" y="0"/>
                </a:lnTo>
                <a:lnTo>
                  <a:pt x="8219374" y="4623398"/>
                </a:lnTo>
                <a:lnTo>
                  <a:pt x="0" y="462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82152" y="5517798"/>
            <a:ext cx="8156761" cy="4588178"/>
          </a:xfrm>
          <a:custGeom>
            <a:avLst/>
            <a:gdLst/>
            <a:ahLst/>
            <a:cxnLst/>
            <a:rect l="l" t="t" r="r" b="b"/>
            <a:pathLst>
              <a:path w="8156761" h="4588178">
                <a:moveTo>
                  <a:pt x="0" y="0"/>
                </a:moveTo>
                <a:lnTo>
                  <a:pt x="8156760" y="0"/>
                </a:lnTo>
                <a:lnTo>
                  <a:pt x="8156760" y="4588178"/>
                </a:lnTo>
                <a:lnTo>
                  <a:pt x="0" y="4588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50254" y="82338"/>
            <a:ext cx="632992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Train and Test Split from Data: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</Words>
  <Application>Microsoft Office PowerPoint</Application>
  <PresentationFormat>Custom</PresentationFormat>
  <Paragraphs>27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Canva Sans Bold</vt:lpstr>
      <vt:lpstr>Canva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PROJECT</dc:title>
  <dc:creator>jaynil patel</dc:creator>
  <cp:lastModifiedBy>jaynil patel</cp:lastModifiedBy>
  <cp:revision>1</cp:revision>
  <dcterms:created xsi:type="dcterms:W3CDTF">2006-08-16T00:00:00Z</dcterms:created>
  <dcterms:modified xsi:type="dcterms:W3CDTF">2024-04-09T06:29:46Z</dcterms:modified>
  <dc:identifier>DAGBGhYFPTk</dc:identifier>
</cp:coreProperties>
</file>